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28803600"/>
  <p:notesSz cx="6858000" cy="9144000"/>
  <p:defaultTextStyle>
    <a:defPPr>
      <a:defRPr lang="es-UY"/>
    </a:defPPr>
    <a:lvl1pPr marL="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1pPr>
    <a:lvl2pPr marL="164592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2pPr>
    <a:lvl3pPr marL="329184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3pPr>
    <a:lvl4pPr marL="493776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4pPr>
    <a:lvl5pPr marL="658368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5pPr>
    <a:lvl6pPr marL="822960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6pPr>
    <a:lvl7pPr marL="987552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7pPr>
    <a:lvl8pPr marL="1152144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8pPr>
    <a:lvl9pPr marL="1316736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9" d="100"/>
          <a:sy n="19" d="100"/>
        </p:scale>
        <p:origin x="-2250" y="-174"/>
      </p:cViewPr>
      <p:guideLst>
        <p:guide orient="horz" pos="907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270" y="8947787"/>
            <a:ext cx="24483060" cy="61741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540" y="16322040"/>
            <a:ext cx="20162520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83225" y="4847277"/>
            <a:ext cx="20412551" cy="1032195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35568" y="4847277"/>
            <a:ext cx="60767595" cy="10321956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286" y="18508982"/>
            <a:ext cx="24483060" cy="5720715"/>
          </a:xfrm>
        </p:spPr>
        <p:txBody>
          <a:bodyPr anchor="t"/>
          <a:lstStyle>
            <a:lvl1pPr algn="l">
              <a:defRPr sz="14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286" y="12208197"/>
            <a:ext cx="24483060" cy="6300785"/>
          </a:xfrm>
        </p:spPr>
        <p:txBody>
          <a:bodyPr anchor="b"/>
          <a:lstStyle>
            <a:lvl1pPr marL="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35570" y="28230197"/>
            <a:ext cx="40590072" cy="79836645"/>
          </a:xfrm>
        </p:spPr>
        <p:txBody>
          <a:bodyPr/>
          <a:lstStyle>
            <a:lvl1pPr>
              <a:defRPr sz="101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605700" y="28230197"/>
            <a:ext cx="40590075" cy="79836645"/>
          </a:xfrm>
        </p:spPr>
        <p:txBody>
          <a:bodyPr/>
          <a:lstStyle>
            <a:lvl1pPr>
              <a:defRPr sz="101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0" y="1153480"/>
            <a:ext cx="25923240" cy="48006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6447475"/>
            <a:ext cx="12726592" cy="2687000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500" b="1"/>
            </a:lvl3pPr>
            <a:lvl4pPr marL="4937760" indent="0">
              <a:buNone/>
              <a:defRPr sz="5800" b="1"/>
            </a:lvl4pPr>
            <a:lvl5pPr marL="6583680" indent="0">
              <a:buNone/>
              <a:defRPr sz="5800" b="1"/>
            </a:lvl5pPr>
            <a:lvl6pPr marL="8229600" indent="0">
              <a:buNone/>
              <a:defRPr sz="5800" b="1"/>
            </a:lvl6pPr>
            <a:lvl7pPr marL="9875520" indent="0">
              <a:buNone/>
              <a:defRPr sz="5800" b="1"/>
            </a:lvl7pPr>
            <a:lvl8pPr marL="11521440" indent="0">
              <a:buNone/>
              <a:defRPr sz="5800" b="1"/>
            </a:lvl8pPr>
            <a:lvl9pPr marL="13167360" indent="0">
              <a:buNone/>
              <a:defRPr sz="5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180" y="9134475"/>
            <a:ext cx="12726592" cy="16595410"/>
          </a:xfrm>
        </p:spPr>
        <p:txBody>
          <a:bodyPr/>
          <a:lstStyle>
            <a:lvl1pPr>
              <a:defRPr sz="86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0" y="6447475"/>
            <a:ext cx="12731591" cy="2687000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500" b="1"/>
            </a:lvl3pPr>
            <a:lvl4pPr marL="4937760" indent="0">
              <a:buNone/>
              <a:defRPr sz="5800" b="1"/>
            </a:lvl4pPr>
            <a:lvl5pPr marL="6583680" indent="0">
              <a:buNone/>
              <a:defRPr sz="5800" b="1"/>
            </a:lvl5pPr>
            <a:lvl6pPr marL="8229600" indent="0">
              <a:buNone/>
              <a:defRPr sz="5800" b="1"/>
            </a:lvl6pPr>
            <a:lvl7pPr marL="9875520" indent="0">
              <a:buNone/>
              <a:defRPr sz="5800" b="1"/>
            </a:lvl7pPr>
            <a:lvl8pPr marL="11521440" indent="0">
              <a:buNone/>
              <a:defRPr sz="5800" b="1"/>
            </a:lvl8pPr>
            <a:lvl9pPr marL="13167360" indent="0">
              <a:buNone/>
              <a:defRPr sz="5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0" y="9134475"/>
            <a:ext cx="12731591" cy="16595410"/>
          </a:xfrm>
        </p:spPr>
        <p:txBody>
          <a:bodyPr/>
          <a:lstStyle>
            <a:lvl1pPr>
              <a:defRPr sz="86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2" y="1146810"/>
            <a:ext cx="9476186" cy="4880610"/>
          </a:xfrm>
        </p:spPr>
        <p:txBody>
          <a:bodyPr anchor="b"/>
          <a:lstStyle>
            <a:lvl1pPr algn="l">
              <a:defRPr sz="7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1407" y="1146812"/>
            <a:ext cx="16102013" cy="24583075"/>
          </a:xfrm>
        </p:spPr>
        <p:txBody>
          <a:bodyPr/>
          <a:lstStyle>
            <a:lvl1pPr>
              <a:defRPr sz="11500"/>
            </a:lvl1pPr>
            <a:lvl2pPr>
              <a:defRPr sz="10100"/>
            </a:lvl2pPr>
            <a:lvl3pPr>
              <a:defRPr sz="86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2" y="6027422"/>
            <a:ext cx="9476186" cy="19702465"/>
          </a:xfrm>
        </p:spPr>
        <p:txBody>
          <a:bodyPr/>
          <a:lstStyle>
            <a:lvl1pPr marL="0" indent="0">
              <a:buNone/>
              <a:defRPr sz="5000"/>
            </a:lvl1pPr>
            <a:lvl2pPr marL="1645920" indent="0">
              <a:buNone/>
              <a:defRPr sz="4300"/>
            </a:lvl2pPr>
            <a:lvl3pPr marL="3291840" indent="0">
              <a:buNone/>
              <a:defRPr sz="3600"/>
            </a:lvl3pPr>
            <a:lvl4pPr marL="4937760" indent="0">
              <a:buNone/>
              <a:defRPr sz="3200"/>
            </a:lvl4pPr>
            <a:lvl5pPr marL="6583680" indent="0">
              <a:buNone/>
              <a:defRPr sz="3200"/>
            </a:lvl5pPr>
            <a:lvl6pPr marL="8229600" indent="0">
              <a:buNone/>
              <a:defRPr sz="3200"/>
            </a:lvl6pPr>
            <a:lvl7pPr marL="9875520" indent="0">
              <a:buNone/>
              <a:defRPr sz="3200"/>
            </a:lvl7pPr>
            <a:lvl8pPr marL="11521440" indent="0">
              <a:buNone/>
              <a:defRPr sz="3200"/>
            </a:lvl8pPr>
            <a:lvl9pPr marL="13167360" indent="0">
              <a:buNone/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707" y="20162520"/>
            <a:ext cx="17282160" cy="2380300"/>
          </a:xfrm>
        </p:spPr>
        <p:txBody>
          <a:bodyPr anchor="b"/>
          <a:lstStyle>
            <a:lvl1pPr algn="l">
              <a:defRPr sz="7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07" y="2573655"/>
            <a:ext cx="17282160" cy="17282160"/>
          </a:xfrm>
        </p:spPr>
        <p:txBody>
          <a:bodyPr/>
          <a:lstStyle>
            <a:lvl1pPr marL="0" indent="0">
              <a:buNone/>
              <a:defRPr sz="11500"/>
            </a:lvl1pPr>
            <a:lvl2pPr marL="1645920" indent="0">
              <a:buNone/>
              <a:defRPr sz="10100"/>
            </a:lvl2pPr>
            <a:lvl3pPr marL="3291840" indent="0">
              <a:buNone/>
              <a:defRPr sz="860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07" y="22542820"/>
            <a:ext cx="17282160" cy="3380420"/>
          </a:xfrm>
        </p:spPr>
        <p:txBody>
          <a:bodyPr/>
          <a:lstStyle>
            <a:lvl1pPr marL="0" indent="0">
              <a:buNone/>
              <a:defRPr sz="5000"/>
            </a:lvl1pPr>
            <a:lvl2pPr marL="1645920" indent="0">
              <a:buNone/>
              <a:defRPr sz="4300"/>
            </a:lvl2pPr>
            <a:lvl3pPr marL="3291840" indent="0">
              <a:buNone/>
              <a:defRPr sz="3600"/>
            </a:lvl3pPr>
            <a:lvl4pPr marL="4937760" indent="0">
              <a:buNone/>
              <a:defRPr sz="3200"/>
            </a:lvl4pPr>
            <a:lvl5pPr marL="6583680" indent="0">
              <a:buNone/>
              <a:defRPr sz="3200"/>
            </a:lvl5pPr>
            <a:lvl6pPr marL="8229600" indent="0">
              <a:buNone/>
              <a:defRPr sz="3200"/>
            </a:lvl6pPr>
            <a:lvl7pPr marL="9875520" indent="0">
              <a:buNone/>
              <a:defRPr sz="3200"/>
            </a:lvl7pPr>
            <a:lvl8pPr marL="11521440" indent="0">
              <a:buNone/>
              <a:defRPr sz="3200"/>
            </a:lvl8pPr>
            <a:lvl9pPr marL="13167360" indent="0">
              <a:buNone/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180" y="1153480"/>
            <a:ext cx="25923240" cy="4800600"/>
          </a:xfrm>
          <a:prstGeom prst="rect">
            <a:avLst/>
          </a:prstGeom>
        </p:spPr>
        <p:txBody>
          <a:bodyPr vert="horz" lIns="329184" tIns="164592" rIns="329184" bIns="164592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6720842"/>
            <a:ext cx="25923240" cy="19009045"/>
          </a:xfrm>
          <a:prstGeom prst="rect">
            <a:avLst/>
          </a:prstGeom>
        </p:spPr>
        <p:txBody>
          <a:bodyPr vert="horz" lIns="329184" tIns="164592" rIns="329184" bIns="164592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180" y="26696672"/>
            <a:ext cx="6720840" cy="1533525"/>
          </a:xfrm>
          <a:prstGeom prst="rect">
            <a:avLst/>
          </a:prstGeom>
        </p:spPr>
        <p:txBody>
          <a:bodyPr vert="horz" lIns="329184" tIns="164592" rIns="329184" bIns="164592" rtlCol="0" anchor="ctr"/>
          <a:lstStyle>
            <a:lvl1pPr algn="l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BD550-24F6-4186-A049-EEECA04A7D65}" type="datetimeFigureOut">
              <a:rPr lang="es-UY" smtClean="0"/>
              <a:t>26/9/2022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1230" y="26696672"/>
            <a:ext cx="9121140" cy="1533525"/>
          </a:xfrm>
          <a:prstGeom prst="rect">
            <a:avLst/>
          </a:prstGeom>
        </p:spPr>
        <p:txBody>
          <a:bodyPr vert="horz" lIns="329184" tIns="164592" rIns="329184" bIns="164592" rtlCol="0" anchor="ctr"/>
          <a:lstStyle>
            <a:lvl1pPr algn="ct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2580" y="26696672"/>
            <a:ext cx="6720840" cy="1533525"/>
          </a:xfrm>
          <a:prstGeom prst="rect">
            <a:avLst/>
          </a:prstGeom>
        </p:spPr>
        <p:txBody>
          <a:bodyPr vert="horz" lIns="329184" tIns="164592" rIns="329184" bIns="164592" rtlCol="0" anchor="ctr"/>
          <a:lstStyle>
            <a:lvl1pPr algn="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724C0-16C7-4D5A-91C8-3AAAC86247B4}" type="slidenum">
              <a:rPr lang="es-UY" smtClean="0"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91840" rtl="0" eaLnBrk="1" latinLnBrk="0" hangingPunct="1">
        <a:spcBef>
          <a:spcPct val="0"/>
        </a:spcBef>
        <a:buNone/>
        <a:defRPr sz="15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34440" indent="-1234440" algn="l" defTabSz="329184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1pPr>
      <a:lvl2pPr marL="2674620" indent="-1028700" algn="l" defTabSz="3291840" rtl="0" eaLnBrk="1" latinLnBrk="0" hangingPunct="1">
        <a:spcBef>
          <a:spcPct val="20000"/>
        </a:spcBef>
        <a:buFont typeface="Arial" pitchFamily="34" charset="0"/>
        <a:buChar char="–"/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spcBef>
          <a:spcPct val="20000"/>
        </a:spcBef>
        <a:buFont typeface="Arial" pitchFamily="34" charset="0"/>
        <a:buChar char="»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LOGO VI CIECIB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6194" y="685704"/>
            <a:ext cx="1928826" cy="19288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Minty</dc:creator>
  <cp:lastModifiedBy>Minty</cp:lastModifiedBy>
  <cp:revision>1</cp:revision>
  <dcterms:created xsi:type="dcterms:W3CDTF">2022-09-27T01:49:38Z</dcterms:created>
  <dcterms:modified xsi:type="dcterms:W3CDTF">2022-09-27T01:53:32Z</dcterms:modified>
</cp:coreProperties>
</file>