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28803600" cy="28803600"/>
  <p:notesSz cx="6858000" cy="9144000"/>
  <p:defaultTextStyle>
    <a:defPPr>
      <a:defRPr lang="es-UY"/>
    </a:defPPr>
    <a:lvl1pPr marL="0" algn="l" defTabSz="3291840" rtl="0" eaLnBrk="1" latinLnBrk="0" hangingPunct="1">
      <a:defRPr sz="6500" kern="1200">
        <a:solidFill>
          <a:schemeClr val="tx1"/>
        </a:solidFill>
        <a:latin typeface="+mn-lt"/>
        <a:ea typeface="+mn-ea"/>
        <a:cs typeface="+mn-cs"/>
      </a:defRPr>
    </a:lvl1pPr>
    <a:lvl2pPr marL="1645920" algn="l" defTabSz="3291840" rtl="0" eaLnBrk="1" latinLnBrk="0" hangingPunct="1">
      <a:defRPr sz="6500" kern="1200">
        <a:solidFill>
          <a:schemeClr val="tx1"/>
        </a:solidFill>
        <a:latin typeface="+mn-lt"/>
        <a:ea typeface="+mn-ea"/>
        <a:cs typeface="+mn-cs"/>
      </a:defRPr>
    </a:lvl2pPr>
    <a:lvl3pPr marL="3291840" algn="l" defTabSz="3291840" rtl="0" eaLnBrk="1" latinLnBrk="0" hangingPunct="1">
      <a:defRPr sz="6500" kern="1200">
        <a:solidFill>
          <a:schemeClr val="tx1"/>
        </a:solidFill>
        <a:latin typeface="+mn-lt"/>
        <a:ea typeface="+mn-ea"/>
        <a:cs typeface="+mn-cs"/>
      </a:defRPr>
    </a:lvl3pPr>
    <a:lvl4pPr marL="4937760" algn="l" defTabSz="3291840" rtl="0" eaLnBrk="1" latinLnBrk="0" hangingPunct="1">
      <a:defRPr sz="6500" kern="1200">
        <a:solidFill>
          <a:schemeClr val="tx1"/>
        </a:solidFill>
        <a:latin typeface="+mn-lt"/>
        <a:ea typeface="+mn-ea"/>
        <a:cs typeface="+mn-cs"/>
      </a:defRPr>
    </a:lvl4pPr>
    <a:lvl5pPr marL="6583680" algn="l" defTabSz="3291840" rtl="0" eaLnBrk="1" latinLnBrk="0" hangingPunct="1">
      <a:defRPr sz="6500" kern="1200">
        <a:solidFill>
          <a:schemeClr val="tx1"/>
        </a:solidFill>
        <a:latin typeface="+mn-lt"/>
        <a:ea typeface="+mn-ea"/>
        <a:cs typeface="+mn-cs"/>
      </a:defRPr>
    </a:lvl5pPr>
    <a:lvl6pPr marL="8229600" algn="l" defTabSz="3291840" rtl="0" eaLnBrk="1" latinLnBrk="0" hangingPunct="1">
      <a:defRPr sz="6500" kern="1200">
        <a:solidFill>
          <a:schemeClr val="tx1"/>
        </a:solidFill>
        <a:latin typeface="+mn-lt"/>
        <a:ea typeface="+mn-ea"/>
        <a:cs typeface="+mn-cs"/>
      </a:defRPr>
    </a:lvl6pPr>
    <a:lvl7pPr marL="9875520" algn="l" defTabSz="3291840" rtl="0" eaLnBrk="1" latinLnBrk="0" hangingPunct="1">
      <a:defRPr sz="6500" kern="1200">
        <a:solidFill>
          <a:schemeClr val="tx1"/>
        </a:solidFill>
        <a:latin typeface="+mn-lt"/>
        <a:ea typeface="+mn-ea"/>
        <a:cs typeface="+mn-cs"/>
      </a:defRPr>
    </a:lvl7pPr>
    <a:lvl8pPr marL="11521440" algn="l" defTabSz="3291840" rtl="0" eaLnBrk="1" latinLnBrk="0" hangingPunct="1">
      <a:defRPr sz="6500" kern="1200">
        <a:solidFill>
          <a:schemeClr val="tx1"/>
        </a:solidFill>
        <a:latin typeface="+mn-lt"/>
        <a:ea typeface="+mn-ea"/>
        <a:cs typeface="+mn-cs"/>
      </a:defRPr>
    </a:lvl8pPr>
    <a:lvl9pPr marL="13167360" algn="l" defTabSz="3291840" rtl="0" eaLnBrk="1" latinLnBrk="0" hangingPunct="1">
      <a:defRPr sz="65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9" d="100"/>
          <a:sy n="19" d="100"/>
        </p:scale>
        <p:origin x="-2250" y="-174"/>
      </p:cViewPr>
      <p:guideLst>
        <p:guide orient="horz" pos="9072"/>
        <p:guide pos="907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160270" y="8947787"/>
            <a:ext cx="24483060" cy="617410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4320540" y="16322040"/>
            <a:ext cx="20162520" cy="73609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645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2918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9377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65836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8229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98755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15214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31673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UY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BD550-24F6-4186-A049-EEECA04A7D65}" type="datetimeFigureOut">
              <a:rPr lang="es-UY" smtClean="0"/>
              <a:t>26/9/2022</a:t>
            </a:fld>
            <a:endParaRPr lang="es-UY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724C0-16C7-4D5A-91C8-3AAAC86247B4}" type="slidenum">
              <a:rPr lang="es-UY" smtClean="0"/>
              <a:t>‹Nº›</a:t>
            </a:fld>
            <a:endParaRPr lang="es-UY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BD550-24F6-4186-A049-EEECA04A7D65}" type="datetimeFigureOut">
              <a:rPr lang="es-UY" smtClean="0"/>
              <a:t>26/9/2022</a:t>
            </a:fld>
            <a:endParaRPr lang="es-UY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724C0-16C7-4D5A-91C8-3AAAC86247B4}" type="slidenum">
              <a:rPr lang="es-UY" smtClean="0"/>
              <a:t>‹Nº›</a:t>
            </a:fld>
            <a:endParaRPr lang="es-UY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5783225" y="4847277"/>
            <a:ext cx="20412551" cy="10321956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35568" y="4847277"/>
            <a:ext cx="60767595" cy="10321956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BD550-24F6-4186-A049-EEECA04A7D65}" type="datetimeFigureOut">
              <a:rPr lang="es-UY" smtClean="0"/>
              <a:t>26/9/2022</a:t>
            </a:fld>
            <a:endParaRPr lang="es-UY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724C0-16C7-4D5A-91C8-3AAAC86247B4}" type="slidenum">
              <a:rPr lang="es-UY" smtClean="0"/>
              <a:t>‹Nº›</a:t>
            </a:fld>
            <a:endParaRPr lang="es-UY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BD550-24F6-4186-A049-EEECA04A7D65}" type="datetimeFigureOut">
              <a:rPr lang="es-UY" smtClean="0"/>
              <a:t>26/9/2022</a:t>
            </a:fld>
            <a:endParaRPr lang="es-UY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724C0-16C7-4D5A-91C8-3AAAC86247B4}" type="slidenum">
              <a:rPr lang="es-UY" smtClean="0"/>
              <a:t>‹Nº›</a:t>
            </a:fld>
            <a:endParaRPr lang="es-UY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75286" y="18508982"/>
            <a:ext cx="24483060" cy="5720715"/>
          </a:xfrm>
        </p:spPr>
        <p:txBody>
          <a:bodyPr anchor="t"/>
          <a:lstStyle>
            <a:lvl1pPr algn="l">
              <a:defRPr sz="144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275286" y="12208197"/>
            <a:ext cx="24483060" cy="6300785"/>
          </a:xfrm>
        </p:spPr>
        <p:txBody>
          <a:bodyPr anchor="b"/>
          <a:lstStyle>
            <a:lvl1pPr marL="0" indent="0"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1pPr>
            <a:lvl2pPr marL="1645920" indent="0">
              <a:buNone/>
              <a:defRPr sz="6500">
                <a:solidFill>
                  <a:schemeClr val="tx1">
                    <a:tint val="75000"/>
                  </a:schemeClr>
                </a:solidFill>
              </a:defRPr>
            </a:lvl2pPr>
            <a:lvl3pPr marL="3291840" indent="0">
              <a:buNone/>
              <a:defRPr sz="5800">
                <a:solidFill>
                  <a:schemeClr val="tx1">
                    <a:tint val="75000"/>
                  </a:schemeClr>
                </a:solidFill>
              </a:defRPr>
            </a:lvl3pPr>
            <a:lvl4pPr marL="4937760" indent="0">
              <a:buNone/>
              <a:defRPr sz="5000">
                <a:solidFill>
                  <a:schemeClr val="tx1">
                    <a:tint val="75000"/>
                  </a:schemeClr>
                </a:solidFill>
              </a:defRPr>
            </a:lvl4pPr>
            <a:lvl5pPr marL="6583680" indent="0">
              <a:buNone/>
              <a:defRPr sz="5000">
                <a:solidFill>
                  <a:schemeClr val="tx1">
                    <a:tint val="75000"/>
                  </a:schemeClr>
                </a:solidFill>
              </a:defRPr>
            </a:lvl5pPr>
            <a:lvl6pPr marL="8229600" indent="0">
              <a:buNone/>
              <a:defRPr sz="5000">
                <a:solidFill>
                  <a:schemeClr val="tx1">
                    <a:tint val="75000"/>
                  </a:schemeClr>
                </a:solidFill>
              </a:defRPr>
            </a:lvl6pPr>
            <a:lvl7pPr marL="9875520" indent="0">
              <a:buNone/>
              <a:defRPr sz="5000">
                <a:solidFill>
                  <a:schemeClr val="tx1">
                    <a:tint val="75000"/>
                  </a:schemeClr>
                </a:solidFill>
              </a:defRPr>
            </a:lvl7pPr>
            <a:lvl8pPr marL="11521440" indent="0">
              <a:buNone/>
              <a:defRPr sz="5000">
                <a:solidFill>
                  <a:schemeClr val="tx1">
                    <a:tint val="75000"/>
                  </a:schemeClr>
                </a:solidFill>
              </a:defRPr>
            </a:lvl8pPr>
            <a:lvl9pPr marL="13167360" indent="0">
              <a:buNone/>
              <a:defRPr sz="5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BD550-24F6-4186-A049-EEECA04A7D65}" type="datetimeFigureOut">
              <a:rPr lang="es-UY" smtClean="0"/>
              <a:t>26/9/2022</a:t>
            </a:fld>
            <a:endParaRPr lang="es-UY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724C0-16C7-4D5A-91C8-3AAAC86247B4}" type="slidenum">
              <a:rPr lang="es-UY" smtClean="0"/>
              <a:t>‹Nº›</a:t>
            </a:fld>
            <a:endParaRPr lang="es-UY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35570" y="28230197"/>
            <a:ext cx="40590072" cy="79836645"/>
          </a:xfrm>
        </p:spPr>
        <p:txBody>
          <a:bodyPr/>
          <a:lstStyle>
            <a:lvl1pPr>
              <a:defRPr sz="10100"/>
            </a:lvl1pPr>
            <a:lvl2pPr>
              <a:defRPr sz="8600"/>
            </a:lvl2pPr>
            <a:lvl3pPr>
              <a:defRPr sz="7200"/>
            </a:lvl3pPr>
            <a:lvl4pPr>
              <a:defRPr sz="6500"/>
            </a:lvl4pPr>
            <a:lvl5pPr>
              <a:defRPr sz="6500"/>
            </a:lvl5pPr>
            <a:lvl6pPr>
              <a:defRPr sz="6500"/>
            </a:lvl6pPr>
            <a:lvl7pPr>
              <a:defRPr sz="6500"/>
            </a:lvl7pPr>
            <a:lvl8pPr>
              <a:defRPr sz="6500"/>
            </a:lvl8pPr>
            <a:lvl9pPr>
              <a:defRPr sz="65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605700" y="28230197"/>
            <a:ext cx="40590075" cy="79836645"/>
          </a:xfrm>
        </p:spPr>
        <p:txBody>
          <a:bodyPr/>
          <a:lstStyle>
            <a:lvl1pPr>
              <a:defRPr sz="10100"/>
            </a:lvl1pPr>
            <a:lvl2pPr>
              <a:defRPr sz="8600"/>
            </a:lvl2pPr>
            <a:lvl3pPr>
              <a:defRPr sz="7200"/>
            </a:lvl3pPr>
            <a:lvl4pPr>
              <a:defRPr sz="6500"/>
            </a:lvl4pPr>
            <a:lvl5pPr>
              <a:defRPr sz="6500"/>
            </a:lvl5pPr>
            <a:lvl6pPr>
              <a:defRPr sz="6500"/>
            </a:lvl6pPr>
            <a:lvl7pPr>
              <a:defRPr sz="6500"/>
            </a:lvl7pPr>
            <a:lvl8pPr>
              <a:defRPr sz="6500"/>
            </a:lvl8pPr>
            <a:lvl9pPr>
              <a:defRPr sz="65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BD550-24F6-4186-A049-EEECA04A7D65}" type="datetimeFigureOut">
              <a:rPr lang="es-UY" smtClean="0"/>
              <a:t>26/9/2022</a:t>
            </a:fld>
            <a:endParaRPr lang="es-UY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724C0-16C7-4D5A-91C8-3AAAC86247B4}" type="slidenum">
              <a:rPr lang="es-UY" smtClean="0"/>
              <a:t>‹Nº›</a:t>
            </a:fld>
            <a:endParaRPr lang="es-UY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40180" y="1153480"/>
            <a:ext cx="25923240" cy="48006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440180" y="6447475"/>
            <a:ext cx="12726592" cy="2687000"/>
          </a:xfrm>
        </p:spPr>
        <p:txBody>
          <a:bodyPr anchor="b"/>
          <a:lstStyle>
            <a:lvl1pPr marL="0" indent="0">
              <a:buNone/>
              <a:defRPr sz="8600" b="1"/>
            </a:lvl1pPr>
            <a:lvl2pPr marL="1645920" indent="0">
              <a:buNone/>
              <a:defRPr sz="7200" b="1"/>
            </a:lvl2pPr>
            <a:lvl3pPr marL="3291840" indent="0">
              <a:buNone/>
              <a:defRPr sz="6500" b="1"/>
            </a:lvl3pPr>
            <a:lvl4pPr marL="4937760" indent="0">
              <a:buNone/>
              <a:defRPr sz="5800" b="1"/>
            </a:lvl4pPr>
            <a:lvl5pPr marL="6583680" indent="0">
              <a:buNone/>
              <a:defRPr sz="5800" b="1"/>
            </a:lvl5pPr>
            <a:lvl6pPr marL="8229600" indent="0">
              <a:buNone/>
              <a:defRPr sz="5800" b="1"/>
            </a:lvl6pPr>
            <a:lvl7pPr marL="9875520" indent="0">
              <a:buNone/>
              <a:defRPr sz="5800" b="1"/>
            </a:lvl7pPr>
            <a:lvl8pPr marL="11521440" indent="0">
              <a:buNone/>
              <a:defRPr sz="5800" b="1"/>
            </a:lvl8pPr>
            <a:lvl9pPr marL="13167360" indent="0">
              <a:buNone/>
              <a:defRPr sz="58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1440180" y="9134475"/>
            <a:ext cx="12726592" cy="16595410"/>
          </a:xfrm>
        </p:spPr>
        <p:txBody>
          <a:bodyPr/>
          <a:lstStyle>
            <a:lvl1pPr>
              <a:defRPr sz="8600"/>
            </a:lvl1pPr>
            <a:lvl2pPr>
              <a:defRPr sz="7200"/>
            </a:lvl2pPr>
            <a:lvl3pPr>
              <a:defRPr sz="6500"/>
            </a:lvl3pPr>
            <a:lvl4pPr>
              <a:defRPr sz="5800"/>
            </a:lvl4pPr>
            <a:lvl5pPr>
              <a:defRPr sz="5800"/>
            </a:lvl5pPr>
            <a:lvl6pPr>
              <a:defRPr sz="5800"/>
            </a:lvl6pPr>
            <a:lvl7pPr>
              <a:defRPr sz="5800"/>
            </a:lvl7pPr>
            <a:lvl8pPr>
              <a:defRPr sz="5800"/>
            </a:lvl8pPr>
            <a:lvl9pPr>
              <a:defRPr sz="5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14631830" y="6447475"/>
            <a:ext cx="12731591" cy="2687000"/>
          </a:xfrm>
        </p:spPr>
        <p:txBody>
          <a:bodyPr anchor="b"/>
          <a:lstStyle>
            <a:lvl1pPr marL="0" indent="0">
              <a:buNone/>
              <a:defRPr sz="8600" b="1"/>
            </a:lvl1pPr>
            <a:lvl2pPr marL="1645920" indent="0">
              <a:buNone/>
              <a:defRPr sz="7200" b="1"/>
            </a:lvl2pPr>
            <a:lvl3pPr marL="3291840" indent="0">
              <a:buNone/>
              <a:defRPr sz="6500" b="1"/>
            </a:lvl3pPr>
            <a:lvl4pPr marL="4937760" indent="0">
              <a:buNone/>
              <a:defRPr sz="5800" b="1"/>
            </a:lvl4pPr>
            <a:lvl5pPr marL="6583680" indent="0">
              <a:buNone/>
              <a:defRPr sz="5800" b="1"/>
            </a:lvl5pPr>
            <a:lvl6pPr marL="8229600" indent="0">
              <a:buNone/>
              <a:defRPr sz="5800" b="1"/>
            </a:lvl6pPr>
            <a:lvl7pPr marL="9875520" indent="0">
              <a:buNone/>
              <a:defRPr sz="5800" b="1"/>
            </a:lvl7pPr>
            <a:lvl8pPr marL="11521440" indent="0">
              <a:buNone/>
              <a:defRPr sz="5800" b="1"/>
            </a:lvl8pPr>
            <a:lvl9pPr marL="13167360" indent="0">
              <a:buNone/>
              <a:defRPr sz="58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14631830" y="9134475"/>
            <a:ext cx="12731591" cy="16595410"/>
          </a:xfrm>
        </p:spPr>
        <p:txBody>
          <a:bodyPr/>
          <a:lstStyle>
            <a:lvl1pPr>
              <a:defRPr sz="8600"/>
            </a:lvl1pPr>
            <a:lvl2pPr>
              <a:defRPr sz="7200"/>
            </a:lvl2pPr>
            <a:lvl3pPr>
              <a:defRPr sz="6500"/>
            </a:lvl3pPr>
            <a:lvl4pPr>
              <a:defRPr sz="5800"/>
            </a:lvl4pPr>
            <a:lvl5pPr>
              <a:defRPr sz="5800"/>
            </a:lvl5pPr>
            <a:lvl6pPr>
              <a:defRPr sz="5800"/>
            </a:lvl6pPr>
            <a:lvl7pPr>
              <a:defRPr sz="5800"/>
            </a:lvl7pPr>
            <a:lvl8pPr>
              <a:defRPr sz="5800"/>
            </a:lvl8pPr>
            <a:lvl9pPr>
              <a:defRPr sz="5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BD550-24F6-4186-A049-EEECA04A7D65}" type="datetimeFigureOut">
              <a:rPr lang="es-UY" smtClean="0"/>
              <a:t>26/9/2022</a:t>
            </a:fld>
            <a:endParaRPr lang="es-UY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724C0-16C7-4D5A-91C8-3AAAC86247B4}" type="slidenum">
              <a:rPr lang="es-UY" smtClean="0"/>
              <a:t>‹Nº›</a:t>
            </a:fld>
            <a:endParaRPr lang="es-UY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BD550-24F6-4186-A049-EEECA04A7D65}" type="datetimeFigureOut">
              <a:rPr lang="es-UY" smtClean="0"/>
              <a:t>26/9/2022</a:t>
            </a:fld>
            <a:endParaRPr lang="es-UY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724C0-16C7-4D5A-91C8-3AAAC86247B4}" type="slidenum">
              <a:rPr lang="es-UY" smtClean="0"/>
              <a:t>‹Nº›</a:t>
            </a:fld>
            <a:endParaRPr lang="es-UY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BD550-24F6-4186-A049-EEECA04A7D65}" type="datetimeFigureOut">
              <a:rPr lang="es-UY" smtClean="0"/>
              <a:t>26/9/2022</a:t>
            </a:fld>
            <a:endParaRPr lang="es-UY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724C0-16C7-4D5A-91C8-3AAAC86247B4}" type="slidenum">
              <a:rPr lang="es-UY" smtClean="0"/>
              <a:t>‹Nº›</a:t>
            </a:fld>
            <a:endParaRPr lang="es-UY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40182" y="1146810"/>
            <a:ext cx="9476186" cy="4880610"/>
          </a:xfrm>
        </p:spPr>
        <p:txBody>
          <a:bodyPr anchor="b"/>
          <a:lstStyle>
            <a:lvl1pPr algn="l">
              <a:defRPr sz="72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1261407" y="1146812"/>
            <a:ext cx="16102013" cy="24583075"/>
          </a:xfrm>
        </p:spPr>
        <p:txBody>
          <a:bodyPr/>
          <a:lstStyle>
            <a:lvl1pPr>
              <a:defRPr sz="11500"/>
            </a:lvl1pPr>
            <a:lvl2pPr>
              <a:defRPr sz="10100"/>
            </a:lvl2pPr>
            <a:lvl3pPr>
              <a:defRPr sz="8600"/>
            </a:lvl3pPr>
            <a:lvl4pPr>
              <a:defRPr sz="7200"/>
            </a:lvl4pPr>
            <a:lvl5pPr>
              <a:defRPr sz="7200"/>
            </a:lvl5pPr>
            <a:lvl6pPr>
              <a:defRPr sz="7200"/>
            </a:lvl6pPr>
            <a:lvl7pPr>
              <a:defRPr sz="7200"/>
            </a:lvl7pPr>
            <a:lvl8pPr>
              <a:defRPr sz="7200"/>
            </a:lvl8pPr>
            <a:lvl9pPr>
              <a:defRPr sz="7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440182" y="6027422"/>
            <a:ext cx="9476186" cy="19702465"/>
          </a:xfrm>
        </p:spPr>
        <p:txBody>
          <a:bodyPr/>
          <a:lstStyle>
            <a:lvl1pPr marL="0" indent="0">
              <a:buNone/>
              <a:defRPr sz="5000"/>
            </a:lvl1pPr>
            <a:lvl2pPr marL="1645920" indent="0">
              <a:buNone/>
              <a:defRPr sz="4300"/>
            </a:lvl2pPr>
            <a:lvl3pPr marL="3291840" indent="0">
              <a:buNone/>
              <a:defRPr sz="3600"/>
            </a:lvl3pPr>
            <a:lvl4pPr marL="4937760" indent="0">
              <a:buNone/>
              <a:defRPr sz="3200"/>
            </a:lvl4pPr>
            <a:lvl5pPr marL="6583680" indent="0">
              <a:buNone/>
              <a:defRPr sz="3200"/>
            </a:lvl5pPr>
            <a:lvl6pPr marL="8229600" indent="0">
              <a:buNone/>
              <a:defRPr sz="3200"/>
            </a:lvl6pPr>
            <a:lvl7pPr marL="9875520" indent="0">
              <a:buNone/>
              <a:defRPr sz="3200"/>
            </a:lvl7pPr>
            <a:lvl8pPr marL="11521440" indent="0">
              <a:buNone/>
              <a:defRPr sz="3200"/>
            </a:lvl8pPr>
            <a:lvl9pPr marL="13167360" indent="0">
              <a:buNone/>
              <a:defRPr sz="3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BD550-24F6-4186-A049-EEECA04A7D65}" type="datetimeFigureOut">
              <a:rPr lang="es-UY" smtClean="0"/>
              <a:t>26/9/2022</a:t>
            </a:fld>
            <a:endParaRPr lang="es-UY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724C0-16C7-4D5A-91C8-3AAAC86247B4}" type="slidenum">
              <a:rPr lang="es-UY" smtClean="0"/>
              <a:t>‹Nº›</a:t>
            </a:fld>
            <a:endParaRPr lang="es-UY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645707" y="20162520"/>
            <a:ext cx="17282160" cy="2380300"/>
          </a:xfrm>
        </p:spPr>
        <p:txBody>
          <a:bodyPr anchor="b"/>
          <a:lstStyle>
            <a:lvl1pPr algn="l">
              <a:defRPr sz="72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5645707" y="2573655"/>
            <a:ext cx="17282160" cy="17282160"/>
          </a:xfrm>
        </p:spPr>
        <p:txBody>
          <a:bodyPr/>
          <a:lstStyle>
            <a:lvl1pPr marL="0" indent="0">
              <a:buNone/>
              <a:defRPr sz="11500"/>
            </a:lvl1pPr>
            <a:lvl2pPr marL="1645920" indent="0">
              <a:buNone/>
              <a:defRPr sz="10100"/>
            </a:lvl2pPr>
            <a:lvl3pPr marL="3291840" indent="0">
              <a:buNone/>
              <a:defRPr sz="8600"/>
            </a:lvl3pPr>
            <a:lvl4pPr marL="4937760" indent="0">
              <a:buNone/>
              <a:defRPr sz="7200"/>
            </a:lvl4pPr>
            <a:lvl5pPr marL="6583680" indent="0">
              <a:buNone/>
              <a:defRPr sz="7200"/>
            </a:lvl5pPr>
            <a:lvl6pPr marL="8229600" indent="0">
              <a:buNone/>
              <a:defRPr sz="7200"/>
            </a:lvl6pPr>
            <a:lvl7pPr marL="9875520" indent="0">
              <a:buNone/>
              <a:defRPr sz="7200"/>
            </a:lvl7pPr>
            <a:lvl8pPr marL="11521440" indent="0">
              <a:buNone/>
              <a:defRPr sz="7200"/>
            </a:lvl8pPr>
            <a:lvl9pPr marL="13167360" indent="0">
              <a:buNone/>
              <a:defRPr sz="7200"/>
            </a:lvl9pPr>
          </a:lstStyle>
          <a:p>
            <a:endParaRPr lang="es-UY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5645707" y="22542820"/>
            <a:ext cx="17282160" cy="3380420"/>
          </a:xfrm>
        </p:spPr>
        <p:txBody>
          <a:bodyPr/>
          <a:lstStyle>
            <a:lvl1pPr marL="0" indent="0">
              <a:buNone/>
              <a:defRPr sz="5000"/>
            </a:lvl1pPr>
            <a:lvl2pPr marL="1645920" indent="0">
              <a:buNone/>
              <a:defRPr sz="4300"/>
            </a:lvl2pPr>
            <a:lvl3pPr marL="3291840" indent="0">
              <a:buNone/>
              <a:defRPr sz="3600"/>
            </a:lvl3pPr>
            <a:lvl4pPr marL="4937760" indent="0">
              <a:buNone/>
              <a:defRPr sz="3200"/>
            </a:lvl4pPr>
            <a:lvl5pPr marL="6583680" indent="0">
              <a:buNone/>
              <a:defRPr sz="3200"/>
            </a:lvl5pPr>
            <a:lvl6pPr marL="8229600" indent="0">
              <a:buNone/>
              <a:defRPr sz="3200"/>
            </a:lvl6pPr>
            <a:lvl7pPr marL="9875520" indent="0">
              <a:buNone/>
              <a:defRPr sz="3200"/>
            </a:lvl7pPr>
            <a:lvl8pPr marL="11521440" indent="0">
              <a:buNone/>
              <a:defRPr sz="3200"/>
            </a:lvl8pPr>
            <a:lvl9pPr marL="13167360" indent="0">
              <a:buNone/>
              <a:defRPr sz="3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BD550-24F6-4186-A049-EEECA04A7D65}" type="datetimeFigureOut">
              <a:rPr lang="es-UY" smtClean="0"/>
              <a:t>26/9/2022</a:t>
            </a:fld>
            <a:endParaRPr lang="es-UY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724C0-16C7-4D5A-91C8-3AAAC86247B4}" type="slidenum">
              <a:rPr lang="es-UY" smtClean="0"/>
              <a:t>‹Nº›</a:t>
            </a:fld>
            <a:endParaRPr lang="es-UY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1440180" y="1153480"/>
            <a:ext cx="25923240" cy="4800600"/>
          </a:xfrm>
          <a:prstGeom prst="rect">
            <a:avLst/>
          </a:prstGeom>
        </p:spPr>
        <p:txBody>
          <a:bodyPr vert="horz" lIns="329184" tIns="164592" rIns="329184" bIns="164592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440180" y="6720842"/>
            <a:ext cx="25923240" cy="19009045"/>
          </a:xfrm>
          <a:prstGeom prst="rect">
            <a:avLst/>
          </a:prstGeom>
        </p:spPr>
        <p:txBody>
          <a:bodyPr vert="horz" lIns="329184" tIns="164592" rIns="329184" bIns="164592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1440180" y="26696672"/>
            <a:ext cx="6720840" cy="1533525"/>
          </a:xfrm>
          <a:prstGeom prst="rect">
            <a:avLst/>
          </a:prstGeom>
        </p:spPr>
        <p:txBody>
          <a:bodyPr vert="horz" lIns="329184" tIns="164592" rIns="329184" bIns="164592" rtlCol="0" anchor="ctr"/>
          <a:lstStyle>
            <a:lvl1pPr algn="l">
              <a:defRPr sz="4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EBD550-24F6-4186-A049-EEECA04A7D65}" type="datetimeFigureOut">
              <a:rPr lang="es-UY" smtClean="0"/>
              <a:t>26/9/2022</a:t>
            </a:fld>
            <a:endParaRPr lang="es-UY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841230" y="26696672"/>
            <a:ext cx="9121140" cy="1533525"/>
          </a:xfrm>
          <a:prstGeom prst="rect">
            <a:avLst/>
          </a:prstGeom>
        </p:spPr>
        <p:txBody>
          <a:bodyPr vert="horz" lIns="329184" tIns="164592" rIns="329184" bIns="164592" rtlCol="0" anchor="ctr"/>
          <a:lstStyle>
            <a:lvl1pPr algn="ctr">
              <a:defRPr sz="4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UY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20642580" y="26696672"/>
            <a:ext cx="6720840" cy="1533525"/>
          </a:xfrm>
          <a:prstGeom prst="rect">
            <a:avLst/>
          </a:prstGeom>
        </p:spPr>
        <p:txBody>
          <a:bodyPr vert="horz" lIns="329184" tIns="164592" rIns="329184" bIns="164592" rtlCol="0" anchor="ctr"/>
          <a:lstStyle>
            <a:lvl1pPr algn="r">
              <a:defRPr sz="4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C724C0-16C7-4D5A-91C8-3AAAC86247B4}" type="slidenum">
              <a:rPr lang="es-UY" smtClean="0"/>
              <a:t>‹Nº›</a:t>
            </a:fld>
            <a:endParaRPr lang="es-UY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291840" rtl="0" eaLnBrk="1" latinLnBrk="0" hangingPunct="1">
        <a:spcBef>
          <a:spcPct val="0"/>
        </a:spcBef>
        <a:buNone/>
        <a:defRPr sz="15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34440" indent="-1234440" algn="l" defTabSz="3291840" rtl="0" eaLnBrk="1" latinLnBrk="0" hangingPunct="1">
        <a:spcBef>
          <a:spcPct val="20000"/>
        </a:spcBef>
        <a:buFont typeface="Arial" pitchFamily="34" charset="0"/>
        <a:buChar char="•"/>
        <a:defRPr sz="11500" kern="1200">
          <a:solidFill>
            <a:schemeClr val="tx1"/>
          </a:solidFill>
          <a:latin typeface="+mn-lt"/>
          <a:ea typeface="+mn-ea"/>
          <a:cs typeface="+mn-cs"/>
        </a:defRPr>
      </a:lvl1pPr>
      <a:lvl2pPr marL="2674620" indent="-1028700" algn="l" defTabSz="3291840" rtl="0" eaLnBrk="1" latinLnBrk="0" hangingPunct="1">
        <a:spcBef>
          <a:spcPct val="20000"/>
        </a:spcBef>
        <a:buFont typeface="Arial" pitchFamily="34" charset="0"/>
        <a:buChar char="–"/>
        <a:defRPr sz="10100" kern="1200">
          <a:solidFill>
            <a:schemeClr val="tx1"/>
          </a:solidFill>
          <a:latin typeface="+mn-lt"/>
          <a:ea typeface="+mn-ea"/>
          <a:cs typeface="+mn-cs"/>
        </a:defRPr>
      </a:lvl2pPr>
      <a:lvl3pPr marL="4114800" indent="-822960" algn="l" defTabSz="3291840" rtl="0" eaLnBrk="1" latinLnBrk="0" hangingPunct="1">
        <a:spcBef>
          <a:spcPct val="20000"/>
        </a:spcBef>
        <a:buFont typeface="Arial" pitchFamily="34" charset="0"/>
        <a:buChar char="•"/>
        <a:defRPr sz="8600" kern="1200">
          <a:solidFill>
            <a:schemeClr val="tx1"/>
          </a:solidFill>
          <a:latin typeface="+mn-lt"/>
          <a:ea typeface="+mn-ea"/>
          <a:cs typeface="+mn-cs"/>
        </a:defRPr>
      </a:lvl3pPr>
      <a:lvl4pPr marL="5760720" indent="-822960" algn="l" defTabSz="3291840" rtl="0" eaLnBrk="1" latinLnBrk="0" hangingPunct="1">
        <a:spcBef>
          <a:spcPct val="20000"/>
        </a:spcBef>
        <a:buFont typeface="Arial" pitchFamily="34" charset="0"/>
        <a:buChar char="–"/>
        <a:defRPr sz="7200" kern="1200">
          <a:solidFill>
            <a:schemeClr val="tx1"/>
          </a:solidFill>
          <a:latin typeface="+mn-lt"/>
          <a:ea typeface="+mn-ea"/>
          <a:cs typeface="+mn-cs"/>
        </a:defRPr>
      </a:lvl4pPr>
      <a:lvl5pPr marL="7406640" indent="-822960" algn="l" defTabSz="3291840" rtl="0" eaLnBrk="1" latinLnBrk="0" hangingPunct="1">
        <a:spcBef>
          <a:spcPct val="20000"/>
        </a:spcBef>
        <a:buFont typeface="Arial" pitchFamily="34" charset="0"/>
        <a:buChar char="»"/>
        <a:defRPr sz="7200" kern="1200">
          <a:solidFill>
            <a:schemeClr val="tx1"/>
          </a:solidFill>
          <a:latin typeface="+mn-lt"/>
          <a:ea typeface="+mn-ea"/>
          <a:cs typeface="+mn-cs"/>
        </a:defRPr>
      </a:lvl5pPr>
      <a:lvl6pPr marL="9052560" indent="-822960" algn="l" defTabSz="3291840" rtl="0" eaLnBrk="1" latinLnBrk="0" hangingPunct="1">
        <a:spcBef>
          <a:spcPct val="20000"/>
        </a:spcBef>
        <a:buFont typeface="Arial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98480" indent="-822960" algn="l" defTabSz="3291840" rtl="0" eaLnBrk="1" latinLnBrk="0" hangingPunct="1">
        <a:spcBef>
          <a:spcPct val="20000"/>
        </a:spcBef>
        <a:buFont typeface="Arial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7pPr>
      <a:lvl8pPr marL="12344400" indent="-822960" algn="l" defTabSz="3291840" rtl="0" eaLnBrk="1" latinLnBrk="0" hangingPunct="1">
        <a:spcBef>
          <a:spcPct val="20000"/>
        </a:spcBef>
        <a:buFont typeface="Arial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8pPr>
      <a:lvl9pPr marL="13990320" indent="-822960" algn="l" defTabSz="3291840" rtl="0" eaLnBrk="1" latinLnBrk="0" hangingPunct="1">
        <a:spcBef>
          <a:spcPct val="20000"/>
        </a:spcBef>
        <a:buFont typeface="Arial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UY"/>
      </a:defPPr>
      <a:lvl1pPr marL="0" algn="l" defTabSz="3291840" rtl="0" eaLnBrk="1" latinLnBrk="0" hangingPunct="1">
        <a:defRPr sz="6500" kern="1200">
          <a:solidFill>
            <a:schemeClr val="tx1"/>
          </a:solidFill>
          <a:latin typeface="+mn-lt"/>
          <a:ea typeface="+mn-ea"/>
          <a:cs typeface="+mn-cs"/>
        </a:defRPr>
      </a:lvl1pPr>
      <a:lvl2pPr marL="1645920" algn="l" defTabSz="3291840" rtl="0" eaLnBrk="1" latinLnBrk="0" hangingPunct="1">
        <a:defRPr sz="6500" kern="1200">
          <a:solidFill>
            <a:schemeClr val="tx1"/>
          </a:solidFill>
          <a:latin typeface="+mn-lt"/>
          <a:ea typeface="+mn-ea"/>
          <a:cs typeface="+mn-cs"/>
        </a:defRPr>
      </a:lvl2pPr>
      <a:lvl3pPr marL="3291840" algn="l" defTabSz="3291840" rtl="0" eaLnBrk="1" latinLnBrk="0" hangingPunct="1">
        <a:defRPr sz="6500" kern="1200">
          <a:solidFill>
            <a:schemeClr val="tx1"/>
          </a:solidFill>
          <a:latin typeface="+mn-lt"/>
          <a:ea typeface="+mn-ea"/>
          <a:cs typeface="+mn-cs"/>
        </a:defRPr>
      </a:lvl3pPr>
      <a:lvl4pPr marL="4937760" algn="l" defTabSz="3291840" rtl="0" eaLnBrk="1" latinLnBrk="0" hangingPunct="1">
        <a:defRPr sz="6500" kern="1200">
          <a:solidFill>
            <a:schemeClr val="tx1"/>
          </a:solidFill>
          <a:latin typeface="+mn-lt"/>
          <a:ea typeface="+mn-ea"/>
          <a:cs typeface="+mn-cs"/>
        </a:defRPr>
      </a:lvl4pPr>
      <a:lvl5pPr marL="6583680" algn="l" defTabSz="3291840" rtl="0" eaLnBrk="1" latinLnBrk="0" hangingPunct="1">
        <a:defRPr sz="6500" kern="1200">
          <a:solidFill>
            <a:schemeClr val="tx1"/>
          </a:solidFill>
          <a:latin typeface="+mn-lt"/>
          <a:ea typeface="+mn-ea"/>
          <a:cs typeface="+mn-cs"/>
        </a:defRPr>
      </a:lvl5pPr>
      <a:lvl6pPr marL="8229600" algn="l" defTabSz="3291840" rtl="0" eaLnBrk="1" latinLnBrk="0" hangingPunct="1">
        <a:defRPr sz="6500" kern="1200">
          <a:solidFill>
            <a:schemeClr val="tx1"/>
          </a:solidFill>
          <a:latin typeface="+mn-lt"/>
          <a:ea typeface="+mn-ea"/>
          <a:cs typeface="+mn-cs"/>
        </a:defRPr>
      </a:lvl6pPr>
      <a:lvl7pPr marL="9875520" algn="l" defTabSz="3291840" rtl="0" eaLnBrk="1" latinLnBrk="0" hangingPunct="1">
        <a:defRPr sz="6500" kern="1200">
          <a:solidFill>
            <a:schemeClr val="tx1"/>
          </a:solidFill>
          <a:latin typeface="+mn-lt"/>
          <a:ea typeface="+mn-ea"/>
          <a:cs typeface="+mn-cs"/>
        </a:defRPr>
      </a:lvl7pPr>
      <a:lvl8pPr marL="11521440" algn="l" defTabSz="3291840" rtl="0" eaLnBrk="1" latinLnBrk="0" hangingPunct="1">
        <a:defRPr sz="6500" kern="1200">
          <a:solidFill>
            <a:schemeClr val="tx1"/>
          </a:solidFill>
          <a:latin typeface="+mn-lt"/>
          <a:ea typeface="+mn-ea"/>
          <a:cs typeface="+mn-cs"/>
        </a:defRPr>
      </a:lvl8pPr>
      <a:lvl9pPr marL="13167360" algn="l" defTabSz="3291840" rtl="0" eaLnBrk="1" latinLnBrk="0" hangingPunct="1">
        <a:defRPr sz="6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LOGO VI CIECIBA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046194" y="685704"/>
            <a:ext cx="1928826" cy="1928826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Personalizado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Minty</dc:creator>
  <cp:lastModifiedBy>Minty</cp:lastModifiedBy>
  <cp:revision>1</cp:revision>
  <dcterms:created xsi:type="dcterms:W3CDTF">2022-09-27T01:49:38Z</dcterms:created>
  <dcterms:modified xsi:type="dcterms:W3CDTF">2022-09-27T01:53:32Z</dcterms:modified>
</cp:coreProperties>
</file>